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77" r:id="rId5"/>
  </p:sldIdLst>
  <p:sldSz cx="43891200" cy="24688800"/>
  <p:notesSz cx="6858000" cy="9144000"/>
  <p:defaultTextStyle>
    <a:defPPr>
      <a:defRPr lang="en-US"/>
    </a:defPPr>
    <a:lvl1pPr marL="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1pPr>
    <a:lvl2pPr marL="109728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2pPr>
    <a:lvl3pPr marL="219456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3pPr>
    <a:lvl4pPr marL="329184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4pPr>
    <a:lvl5pPr marL="438912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5pPr>
    <a:lvl6pPr marL="548640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6pPr>
    <a:lvl7pPr marL="658368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7pPr>
    <a:lvl8pPr marL="768096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8pPr>
    <a:lvl9pPr marL="8778240" algn="l" defTabSz="2194560" rtl="0" eaLnBrk="1" latinLnBrk="0" hangingPunct="1">
      <a:defRPr sz="43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NLINE MENU" id="{E6C2A0D3-09EE-4977-B744-240A40A4F2D3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184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84"/>
    <a:srgbClr val="1E280E"/>
    <a:srgbClr val="E6E6E6"/>
    <a:srgbClr val="FDC521"/>
    <a:srgbClr val="FECFC2"/>
    <a:srgbClr val="CCCC00"/>
    <a:srgbClr val="272727"/>
    <a:srgbClr val="223A73"/>
    <a:srgbClr val="697B49"/>
    <a:srgbClr val="F6E8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673" autoAdjust="0"/>
  </p:normalViewPr>
  <p:slideViewPr>
    <p:cSldViewPr snapToGrid="0">
      <p:cViewPr varScale="1">
        <p:scale>
          <a:sx n="29" d="100"/>
          <a:sy n="29" d="100"/>
        </p:scale>
        <p:origin x="1050" y="840"/>
      </p:cViewPr>
      <p:guideLst>
        <p:guide orient="horz" pos="5184"/>
        <p:guide pos="6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0ADEF-515E-4742-9A05-80C91449FE3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FCB00-87E3-4FB0-AC77-E128F0F6D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3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109728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219456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329184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438912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548640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658368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768096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877824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FCB00-87E3-4FB0-AC77-E128F0F6DC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85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113021"/>
            <a:ext cx="18653760" cy="3528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9326880"/>
            <a:ext cx="15361920" cy="42062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10576561"/>
            <a:ext cx="18653760" cy="326898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6976112"/>
            <a:ext cx="18653760" cy="3600449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3840481"/>
            <a:ext cx="9692640" cy="10862311"/>
          </a:xfrm>
        </p:spPr>
        <p:txBody>
          <a:bodyPr/>
          <a:lstStyle>
            <a:lvl1pPr>
              <a:defRPr sz="6720"/>
            </a:lvl1pPr>
            <a:lvl2pPr>
              <a:defRPr sz="5760"/>
            </a:lvl2pPr>
            <a:lvl3pPr>
              <a:defRPr sz="480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3840481"/>
            <a:ext cx="9692640" cy="10862311"/>
          </a:xfrm>
        </p:spPr>
        <p:txBody>
          <a:bodyPr/>
          <a:lstStyle>
            <a:lvl1pPr>
              <a:defRPr sz="6720"/>
            </a:lvl1pPr>
            <a:lvl2pPr>
              <a:defRPr sz="5760"/>
            </a:lvl2pPr>
            <a:lvl3pPr>
              <a:defRPr sz="480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3684271"/>
            <a:ext cx="9696451" cy="153542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5219700"/>
            <a:ext cx="9696451" cy="9483091"/>
          </a:xfrm>
        </p:spPr>
        <p:txBody>
          <a:bodyPr/>
          <a:lstStyle>
            <a:lvl1pPr>
              <a:defRPr sz="5760"/>
            </a:lvl1pPr>
            <a:lvl2pPr>
              <a:defRPr sz="4800"/>
            </a:lvl2pPr>
            <a:lvl3pPr>
              <a:defRPr sz="4320"/>
            </a:lvl3pPr>
            <a:lvl4pPr>
              <a:defRPr sz="3840"/>
            </a:lvl4pPr>
            <a:lvl5pPr>
              <a:defRPr sz="3840"/>
            </a:lvl5pPr>
            <a:lvl6pPr>
              <a:defRPr sz="3840"/>
            </a:lvl6pPr>
            <a:lvl7pPr>
              <a:defRPr sz="3840"/>
            </a:lvl7pPr>
            <a:lvl8pPr>
              <a:defRPr sz="3840"/>
            </a:lvl8pPr>
            <a:lvl9pPr>
              <a:defRPr sz="3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3684271"/>
            <a:ext cx="9700260" cy="153542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5219700"/>
            <a:ext cx="9700260" cy="9483091"/>
          </a:xfrm>
        </p:spPr>
        <p:txBody>
          <a:bodyPr/>
          <a:lstStyle>
            <a:lvl1pPr>
              <a:defRPr sz="5760"/>
            </a:lvl1pPr>
            <a:lvl2pPr>
              <a:defRPr sz="4800"/>
            </a:lvl2pPr>
            <a:lvl3pPr>
              <a:defRPr sz="4320"/>
            </a:lvl3pPr>
            <a:lvl4pPr>
              <a:defRPr sz="3840"/>
            </a:lvl4pPr>
            <a:lvl5pPr>
              <a:defRPr sz="3840"/>
            </a:lvl5pPr>
            <a:lvl6pPr>
              <a:defRPr sz="3840"/>
            </a:lvl6pPr>
            <a:lvl7pPr>
              <a:defRPr sz="3840"/>
            </a:lvl7pPr>
            <a:lvl8pPr>
              <a:defRPr sz="3840"/>
            </a:lvl8pPr>
            <a:lvl9pPr>
              <a:defRPr sz="3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655320"/>
            <a:ext cx="7219951" cy="278892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655321"/>
            <a:ext cx="12268200" cy="14047471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3444241"/>
            <a:ext cx="7219951" cy="11258551"/>
          </a:xfrm>
        </p:spPr>
        <p:txBody>
          <a:bodyPr/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11521440"/>
            <a:ext cx="13167360" cy="1360171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1470660"/>
            <a:ext cx="13167360" cy="9875520"/>
          </a:xfrm>
        </p:spPr>
        <p:txBody>
          <a:bodyPr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12881611"/>
            <a:ext cx="13167360" cy="1931669"/>
          </a:xfrm>
        </p:spPr>
        <p:txBody>
          <a:bodyPr/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659132"/>
            <a:ext cx="4937760" cy="140436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659132"/>
            <a:ext cx="14447520" cy="140436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D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CD83459-3F22-54E5-1310-2482E755AA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8920" y="18371454"/>
            <a:ext cx="5410577" cy="4420836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8771A65B-3691-22E9-D82D-52C2334D6B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487554" y="17842644"/>
            <a:ext cx="2231942" cy="223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98CC1E-9FF3-CE7A-F917-47F175A7215E}"/>
              </a:ext>
            </a:extLst>
          </p:cNvPr>
          <p:cNvSpPr/>
          <p:nvPr userDrawn="1"/>
        </p:nvSpPr>
        <p:spPr>
          <a:xfrm>
            <a:off x="3552435" y="3787346"/>
            <a:ext cx="40338766" cy="405173"/>
          </a:xfrm>
          <a:prstGeom prst="rect">
            <a:avLst/>
          </a:prstGeom>
          <a:solidFill>
            <a:srgbClr val="9C23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368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EAF0D7F-6220-842A-6F2D-5C46DA54FA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-11795764" y="11795758"/>
            <a:ext cx="24688807" cy="10972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5B25116-3405-0AAF-7ED7-3F1269B7F9F5}"/>
              </a:ext>
            </a:extLst>
          </p:cNvPr>
          <p:cNvGrpSpPr/>
          <p:nvPr userDrawn="1"/>
        </p:nvGrpSpPr>
        <p:grpSpPr>
          <a:xfrm>
            <a:off x="40745290" y="4192519"/>
            <a:ext cx="3145915" cy="13321805"/>
            <a:chOff x="16977204" y="2083824"/>
            <a:chExt cx="1310798" cy="5550752"/>
          </a:xfrm>
        </p:grpSpPr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1FAB223F-9288-FD88-5690-83ACA96983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" t="20326" r="-888" b="1"/>
            <a:stretch/>
          </p:blipFill>
          <p:spPr bwMode="auto">
            <a:xfrm rot="5400000">
              <a:off x="15085276" y="4431853"/>
              <a:ext cx="5094651" cy="1310796"/>
            </a:xfrm>
            <a:prstGeom prst="snipRoundRect">
              <a:avLst>
                <a:gd name="adj1" fmla="val 0"/>
                <a:gd name="adj2" fmla="val 50000"/>
              </a:avLst>
            </a:prstGeom>
            <a:noFill/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4260A52-1D37-2FE3-B843-FB3B5A198E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" t="1" r="95885" b="20326"/>
            <a:stretch/>
          </p:blipFill>
          <p:spPr bwMode="auto">
            <a:xfrm rot="16200000">
              <a:off x="17531781" y="1529247"/>
              <a:ext cx="201644" cy="13107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C89765C-388E-322F-85DE-845B24371F59}"/>
              </a:ext>
            </a:extLst>
          </p:cNvPr>
          <p:cNvSpPr/>
          <p:nvPr userDrawn="1"/>
        </p:nvSpPr>
        <p:spPr>
          <a:xfrm>
            <a:off x="4275916" y="5438862"/>
            <a:ext cx="2880751" cy="2880751"/>
          </a:xfrm>
          <a:prstGeom prst="ellipse">
            <a:avLst/>
          </a:prstGeom>
          <a:solidFill>
            <a:srgbClr val="393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60" b="1" dirty="0">
              <a:latin typeface="BrownStd" panose="00010500010101010101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4CC74B1-015F-6318-491D-696F09FF833B}"/>
              </a:ext>
            </a:extLst>
          </p:cNvPr>
          <p:cNvSpPr/>
          <p:nvPr userDrawn="1"/>
        </p:nvSpPr>
        <p:spPr>
          <a:xfrm>
            <a:off x="4275916" y="11993677"/>
            <a:ext cx="2880751" cy="2880751"/>
          </a:xfrm>
          <a:prstGeom prst="ellipse">
            <a:avLst/>
          </a:prstGeom>
          <a:solidFill>
            <a:srgbClr val="393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60" b="1" dirty="0">
              <a:latin typeface="BrownStd" panose="00010500010101010101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6CF921-A0D2-863C-DC00-B573EC27E57B}"/>
              </a:ext>
            </a:extLst>
          </p:cNvPr>
          <p:cNvSpPr/>
          <p:nvPr userDrawn="1"/>
        </p:nvSpPr>
        <p:spPr>
          <a:xfrm>
            <a:off x="4275916" y="18548495"/>
            <a:ext cx="2880751" cy="2880751"/>
          </a:xfrm>
          <a:prstGeom prst="ellipse">
            <a:avLst/>
          </a:prstGeom>
          <a:solidFill>
            <a:srgbClr val="393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60" b="1" dirty="0">
              <a:latin typeface="BrownStd" panose="00010500010101010101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BA487E7-3EEC-C558-6B4A-7A638EBA4439}"/>
              </a:ext>
            </a:extLst>
          </p:cNvPr>
          <p:cNvSpPr/>
          <p:nvPr userDrawn="1"/>
        </p:nvSpPr>
        <p:spPr>
          <a:xfrm>
            <a:off x="22485748" y="5438862"/>
            <a:ext cx="2880751" cy="2880751"/>
          </a:xfrm>
          <a:prstGeom prst="ellipse">
            <a:avLst/>
          </a:prstGeom>
          <a:solidFill>
            <a:srgbClr val="393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60" b="1" dirty="0">
              <a:latin typeface="BrownStd" panose="00010500010101010101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CA75E45-429C-9CA6-B0F3-28E1021FEA11}"/>
              </a:ext>
            </a:extLst>
          </p:cNvPr>
          <p:cNvSpPr/>
          <p:nvPr userDrawn="1"/>
        </p:nvSpPr>
        <p:spPr>
          <a:xfrm>
            <a:off x="22485748" y="11993675"/>
            <a:ext cx="2880751" cy="2880751"/>
          </a:xfrm>
          <a:prstGeom prst="ellipse">
            <a:avLst/>
          </a:prstGeom>
          <a:solidFill>
            <a:srgbClr val="393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60" b="1" dirty="0">
              <a:latin typeface="BrownStd" panose="0001050001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497924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659131"/>
            <a:ext cx="1975104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3840481"/>
            <a:ext cx="19751040" cy="10862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15255241"/>
            <a:ext cx="5120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15255241"/>
            <a:ext cx="69494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15255241"/>
            <a:ext cx="5120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2194560" rtl="0" eaLnBrk="1" latinLnBrk="0" hangingPunct="1"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2194560" rtl="0" eaLnBrk="1" latinLnBrk="0" hangingPunct="1">
        <a:spcBef>
          <a:spcPct val="20000"/>
        </a:spcBef>
        <a:buFont typeface="Arial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indent="-685800" algn="l" defTabSz="2194560" rtl="0" eaLnBrk="1" latinLnBrk="0" hangingPunct="1">
        <a:spcBef>
          <a:spcPct val="20000"/>
        </a:spcBef>
        <a:buFont typeface="Arial" pitchFamily="34" charset="0"/>
        <a:buChar char="–"/>
        <a:defRPr sz="672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09FD-8FDF-CF46-D366-0999B3D2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577B25A-0B5E-FD6A-2598-238BF9B4F6C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0920" y="2277285"/>
            <a:ext cx="33512760" cy="1108711"/>
          </a:xfrm>
          <a:prstGeom prst="rect">
            <a:avLst/>
          </a:prstGeom>
        </p:spPr>
        <p:txBody>
          <a:bodyPr anchor="b"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2800" b="1" kern="1200">
                <a:solidFill>
                  <a:srgbClr val="393D4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20" dirty="0"/>
              <a:t>Week of December 8-12</a:t>
            </a:r>
          </a:p>
          <a:p>
            <a:endParaRPr lang="en-US" sz="6720" dirty="0"/>
          </a:p>
          <a:p>
            <a:endParaRPr lang="en-US" sz="6720" dirty="0"/>
          </a:p>
          <a:p>
            <a:endParaRPr lang="en-US" sz="6720" dirty="0"/>
          </a:p>
          <a:p>
            <a:endParaRPr lang="en-US" sz="6720" dirty="0"/>
          </a:p>
          <a:p>
            <a:endParaRPr lang="en-US" sz="6720" dirty="0"/>
          </a:p>
          <a:p>
            <a:r>
              <a:rPr lang="en-US" sz="6720" dirty="0"/>
              <a:t>Week of Sept 8-11th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B4CBF574-FB65-C72E-3965-4DC3919A6F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8514493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Deli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B22ECB73-CB93-CD14-BC20-7E936E28D7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8514492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 dirty="0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FE3D0227-E4E4-A88E-2ECD-AEB8B2192B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9518802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Grill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83D3F09-1E0F-D652-86B6-6B3839DBFB2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9518801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D891DE6C-8C6E-8ABB-F6EF-0E73FB963F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3430" y="6183631"/>
            <a:ext cx="2273194" cy="1291267"/>
          </a:xfrm>
          <a:prstGeom prst="rect">
            <a:avLst/>
          </a:prstGeom>
          <a:solidFill>
            <a:srgbClr val="393D49"/>
          </a:solidFill>
        </p:spPr>
        <p:txBody>
          <a:bodyPr anchor="ctr"/>
          <a:lstStyle>
            <a:lvl1pPr marL="0" indent="0" algn="ctr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40" dirty="0"/>
              <a:t>M</a:t>
            </a:r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CF217BA8-EEFF-57F0-2DE7-940B3D5F33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15068092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Deli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4A9291B-4EFC-6504-4654-D8AAC1655F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15068090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Blackened Turkey Panini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C65CEBBF-E45D-E08A-DEDD-62726FE01B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16072400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Grill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CD4F43DD-8824-BA33-A9DC-129ABC9BF2B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16072399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Patty Melt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A5C20845-5589-1896-7040-BC9128C8DE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3430" y="12737230"/>
            <a:ext cx="2273194" cy="1291267"/>
          </a:xfrm>
          <a:prstGeom prst="rect">
            <a:avLst/>
          </a:prstGeom>
          <a:solidFill>
            <a:srgbClr val="393D49"/>
          </a:solidFill>
        </p:spPr>
        <p:txBody>
          <a:bodyPr anchor="ctr"/>
          <a:lstStyle>
            <a:lvl1pPr marL="0" indent="0" algn="ctr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40" dirty="0"/>
              <a:t>T</a:t>
            </a:r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F18EFBDE-A278-E2DF-AC6B-0A8EB9901D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21642649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Deli</a:t>
            </a:r>
          </a:p>
        </p:txBody>
      </p:sp>
      <p:sp>
        <p:nvSpPr>
          <p:cNvPr id="50" name="Text Placeholder 20">
            <a:extLst>
              <a:ext uri="{FF2B5EF4-FFF2-40B4-BE49-F238E27FC236}">
                <a16:creationId xmlns:a16="http://schemas.microsoft.com/office/drawing/2014/main" id="{0720151A-C0F8-DA06-AD84-6677D0A4E8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21642648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Muffaletta</a:t>
            </a:r>
          </a:p>
        </p:txBody>
      </p:sp>
      <p:sp>
        <p:nvSpPr>
          <p:cNvPr id="52" name="Text Placeholder 20">
            <a:extLst>
              <a:ext uri="{FF2B5EF4-FFF2-40B4-BE49-F238E27FC236}">
                <a16:creationId xmlns:a16="http://schemas.microsoft.com/office/drawing/2014/main" id="{36E5046D-F3C2-39B0-119E-27EB4C078E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12743" y="22646958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Grill</a:t>
            </a:r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E076EE89-6BB5-47C3-3CE5-2A2005B480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73224" y="22646957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Ranch Chicken Sandwich</a:t>
            </a:r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C8530AF6-0D4C-1622-2950-3E4D936DC7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3430" y="19311787"/>
            <a:ext cx="2273194" cy="1291267"/>
          </a:xfrm>
          <a:prstGeom prst="rect">
            <a:avLst/>
          </a:prstGeom>
          <a:solidFill>
            <a:srgbClr val="393D49"/>
          </a:solidFill>
        </p:spPr>
        <p:txBody>
          <a:bodyPr anchor="ctr"/>
          <a:lstStyle>
            <a:lvl1pPr marL="0" indent="0" algn="ctr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40" dirty="0"/>
              <a:t>W</a:t>
            </a:r>
          </a:p>
        </p:txBody>
      </p:sp>
      <p:pic>
        <p:nvPicPr>
          <p:cNvPr id="86" name="Picture 85" descr="A black and grey logo&#10;&#10;Description automatically generated">
            <a:extLst>
              <a:ext uri="{FF2B5EF4-FFF2-40B4-BE49-F238E27FC236}">
                <a16:creationId xmlns:a16="http://schemas.microsoft.com/office/drawing/2014/main" id="{F1391F2E-1011-38DA-3190-9883C2967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 t="19470" r="9005" b="20219"/>
          <a:stretch/>
        </p:blipFill>
        <p:spPr>
          <a:xfrm>
            <a:off x="37700837" y="2485255"/>
            <a:ext cx="5479598" cy="636341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6E34116B-F1E4-8CC1-1660-0539B0B665A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56960" y="23428861"/>
            <a:ext cx="7260336" cy="2519878"/>
            <a:chOff x="7772400" y="8665551"/>
            <a:chExt cx="3025140" cy="1049949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B1FDBBB9-6D4F-F5F7-316E-62CA5F17B8F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rcRect t="14331" r="8014" b="1023"/>
            <a:stretch/>
          </p:blipFill>
          <p:spPr>
            <a:xfrm>
              <a:off x="8072069" y="8817569"/>
              <a:ext cx="2725471" cy="897931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93C038A6-E349-134B-6AB7-876C2EF672D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rcRect b="85669"/>
            <a:stretch/>
          </p:blipFill>
          <p:spPr>
            <a:xfrm flipH="1">
              <a:off x="7772400" y="8665551"/>
              <a:ext cx="2962913" cy="152018"/>
            </a:xfrm>
            <a:prstGeom prst="rect">
              <a:avLst/>
            </a:prstGeom>
          </p:spPr>
        </p:pic>
      </p:grpSp>
      <p:sp>
        <p:nvSpPr>
          <p:cNvPr id="98" name="Text Placeholder 20">
            <a:extLst>
              <a:ext uri="{FF2B5EF4-FFF2-40B4-BE49-F238E27FC236}">
                <a16:creationId xmlns:a16="http://schemas.microsoft.com/office/drawing/2014/main" id="{E324565D-642B-DB13-E6AC-62D9E2E0AEB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932473" y="8514493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Deli</a:t>
            </a:r>
          </a:p>
        </p:txBody>
      </p:sp>
      <p:sp>
        <p:nvSpPr>
          <p:cNvPr id="99" name="Text Placeholder 20">
            <a:extLst>
              <a:ext uri="{FF2B5EF4-FFF2-40B4-BE49-F238E27FC236}">
                <a16:creationId xmlns:a16="http://schemas.microsoft.com/office/drawing/2014/main" id="{B7FFCFB8-F10E-2936-15AB-A12E17B372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092954" y="8514492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/>
              <a:t>Ceviche Wrap</a:t>
            </a:r>
          </a:p>
        </p:txBody>
      </p:sp>
      <p:sp>
        <p:nvSpPr>
          <p:cNvPr id="101" name="Text Placeholder 20">
            <a:extLst>
              <a:ext uri="{FF2B5EF4-FFF2-40B4-BE49-F238E27FC236}">
                <a16:creationId xmlns:a16="http://schemas.microsoft.com/office/drawing/2014/main" id="{AAA493EA-5A99-4159-1452-8DC6217A08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932473" y="9518802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Grill</a:t>
            </a:r>
          </a:p>
        </p:txBody>
      </p:sp>
      <p:sp>
        <p:nvSpPr>
          <p:cNvPr id="102" name="Text Placeholder 20">
            <a:extLst>
              <a:ext uri="{FF2B5EF4-FFF2-40B4-BE49-F238E27FC236}">
                <a16:creationId xmlns:a16="http://schemas.microsoft.com/office/drawing/2014/main" id="{2CF8386C-368D-2073-D4EF-6FF33A2A053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092954" y="9518801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2800" dirty="0"/>
              <a:t>Grilled Shrimp </a:t>
            </a:r>
            <a:r>
              <a:rPr lang="en-US" sz="2800" dirty="0" err="1"/>
              <a:t>Po’Boy</a:t>
            </a:r>
            <a:endParaRPr lang="en-US" sz="2800" dirty="0"/>
          </a:p>
        </p:txBody>
      </p:sp>
      <p:sp>
        <p:nvSpPr>
          <p:cNvPr id="104" name="Text Placeholder 20">
            <a:extLst>
              <a:ext uri="{FF2B5EF4-FFF2-40B4-BE49-F238E27FC236}">
                <a16:creationId xmlns:a16="http://schemas.microsoft.com/office/drawing/2014/main" id="{1F06A1F4-E5B5-996A-8A38-CD3C6DB353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793160" y="6183631"/>
            <a:ext cx="2273194" cy="1291267"/>
          </a:xfrm>
          <a:prstGeom prst="rect">
            <a:avLst/>
          </a:prstGeom>
          <a:solidFill>
            <a:srgbClr val="393D49"/>
          </a:solidFill>
        </p:spPr>
        <p:txBody>
          <a:bodyPr anchor="ctr"/>
          <a:lstStyle>
            <a:lvl1pPr marL="0" indent="0" algn="ctr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40" dirty="0"/>
              <a:t>Th</a:t>
            </a:r>
          </a:p>
        </p:txBody>
      </p:sp>
      <p:sp>
        <p:nvSpPr>
          <p:cNvPr id="113" name="Text Placeholder 20">
            <a:extLst>
              <a:ext uri="{FF2B5EF4-FFF2-40B4-BE49-F238E27FC236}">
                <a16:creationId xmlns:a16="http://schemas.microsoft.com/office/drawing/2014/main" id="{4D7FBDA4-4385-F097-AE59-A3A2EF00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932473" y="15068092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Deli</a:t>
            </a:r>
          </a:p>
        </p:txBody>
      </p:sp>
      <p:sp>
        <p:nvSpPr>
          <p:cNvPr id="114" name="Text Placeholder 20">
            <a:extLst>
              <a:ext uri="{FF2B5EF4-FFF2-40B4-BE49-F238E27FC236}">
                <a16:creationId xmlns:a16="http://schemas.microsoft.com/office/drawing/2014/main" id="{0D7E5C44-CF9B-0D2A-E023-4C65A0AF6E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092954" y="15068090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/>
              <a:t>Turkey Pepperjack &amp; Bacon Panini</a:t>
            </a:r>
          </a:p>
        </p:txBody>
      </p:sp>
      <p:sp>
        <p:nvSpPr>
          <p:cNvPr id="116" name="Text Placeholder 20">
            <a:extLst>
              <a:ext uri="{FF2B5EF4-FFF2-40B4-BE49-F238E27FC236}">
                <a16:creationId xmlns:a16="http://schemas.microsoft.com/office/drawing/2014/main" id="{D098F4A6-6573-43C0-5F5B-36D0DD364C7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932473" y="16072400"/>
            <a:ext cx="2072866" cy="97628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520" dirty="0"/>
              <a:t>Grill</a:t>
            </a:r>
          </a:p>
        </p:txBody>
      </p:sp>
      <p:sp>
        <p:nvSpPr>
          <p:cNvPr id="117" name="Text Placeholder 20">
            <a:extLst>
              <a:ext uri="{FF2B5EF4-FFF2-40B4-BE49-F238E27FC236}">
                <a16:creationId xmlns:a16="http://schemas.microsoft.com/office/drawing/2014/main" id="{C357DA19-78BD-E045-3B9C-AD9C16B9850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092954" y="16072399"/>
            <a:ext cx="11074361" cy="976282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dirty="0"/>
              <a:t>Veggie Quesadilla</a:t>
            </a:r>
          </a:p>
        </p:txBody>
      </p:sp>
      <p:sp>
        <p:nvSpPr>
          <p:cNvPr id="119" name="Text Placeholder 20">
            <a:extLst>
              <a:ext uri="{FF2B5EF4-FFF2-40B4-BE49-F238E27FC236}">
                <a16:creationId xmlns:a16="http://schemas.microsoft.com/office/drawing/2014/main" id="{E7C6A27C-91C1-77C8-C3D7-11E21ADDBE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793160" y="12737230"/>
            <a:ext cx="2273194" cy="1291267"/>
          </a:xfrm>
          <a:prstGeom prst="rect">
            <a:avLst/>
          </a:prstGeom>
          <a:solidFill>
            <a:srgbClr val="393D49"/>
          </a:solidFill>
        </p:spPr>
        <p:txBody>
          <a:bodyPr anchor="ctr"/>
          <a:lstStyle>
            <a:lvl1pPr marL="0" indent="0" algn="ctr" defTabSz="77724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640" dirty="0"/>
              <a:t>F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EC6E0978-185B-A03A-878D-1A9F6AA73002}"/>
              </a:ext>
            </a:extLst>
          </p:cNvPr>
          <p:cNvSpPr txBox="1"/>
          <p:nvPr/>
        </p:nvSpPr>
        <p:spPr>
          <a:xfrm>
            <a:off x="7712740" y="12522634"/>
            <a:ext cx="7254543" cy="593198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Baked Ziti</a:t>
            </a:r>
          </a:p>
          <a:p>
            <a:r>
              <a:rPr lang="en-US" sz="2400" dirty="0"/>
              <a:t>Roasted Broccoli</a:t>
            </a:r>
          </a:p>
          <a:p>
            <a:r>
              <a:rPr lang="en-US" sz="2400" dirty="0"/>
              <a:t>Garlic Breadsticks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6AB584B6-DD42-BF9E-9ED7-DA6D157AA602}"/>
              </a:ext>
            </a:extLst>
          </p:cNvPr>
          <p:cNvSpPr txBox="1"/>
          <p:nvPr/>
        </p:nvSpPr>
        <p:spPr>
          <a:xfrm>
            <a:off x="7712741" y="18976682"/>
            <a:ext cx="6893595" cy="1534931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Chicken Fried Chicken</a:t>
            </a:r>
          </a:p>
          <a:p>
            <a:r>
              <a:rPr lang="en-US" sz="2400" dirty="0"/>
              <a:t>Mashed Potatoes &amp; Gravy</a:t>
            </a:r>
          </a:p>
          <a:p>
            <a:r>
              <a:rPr lang="en-US" sz="2400" dirty="0"/>
              <a:t>Old Fashioned Green Beans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1BF81A92-2EE9-13DF-8CE0-B2E765AF3744}"/>
              </a:ext>
            </a:extLst>
          </p:cNvPr>
          <p:cNvSpPr txBox="1"/>
          <p:nvPr/>
        </p:nvSpPr>
        <p:spPr>
          <a:xfrm>
            <a:off x="25932472" y="5806765"/>
            <a:ext cx="6795662" cy="1291267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Teriyaki Chicken</a:t>
            </a:r>
          </a:p>
          <a:p>
            <a:r>
              <a:rPr lang="en-US" sz="2400" dirty="0"/>
              <a:t>Cilantro Rice</a:t>
            </a:r>
          </a:p>
          <a:p>
            <a:r>
              <a:rPr lang="en-US" sz="2400" dirty="0"/>
              <a:t>Broccoli Stir-Fry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3FE05E91-8310-C83A-8FE8-8911BA65E6AE}"/>
              </a:ext>
            </a:extLst>
          </p:cNvPr>
          <p:cNvSpPr txBox="1"/>
          <p:nvPr/>
        </p:nvSpPr>
        <p:spPr>
          <a:xfrm>
            <a:off x="25932472" y="12490928"/>
            <a:ext cx="6795661" cy="853748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Pizza</a:t>
            </a:r>
          </a:p>
        </p:txBody>
      </p: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7325B438-962A-8822-8B04-78039BA3FD04}"/>
              </a:ext>
            </a:extLst>
          </p:cNvPr>
          <p:cNvSpPr txBox="1"/>
          <p:nvPr/>
        </p:nvSpPr>
        <p:spPr>
          <a:xfrm>
            <a:off x="7712741" y="5813834"/>
            <a:ext cx="7254544" cy="828309"/>
          </a:xfrm>
          <a:prstGeom prst="rect">
            <a:avLst/>
          </a:prstGeom>
          <a:solidFill>
            <a:schemeClr val="bg1"/>
          </a:solidFill>
        </p:spPr>
        <p:txBody>
          <a:bodyPr anchor="t"/>
          <a:lstStyle>
            <a:lvl1pPr marL="0" indent="0" algn="l" defTabSz="77724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Labor Day</a:t>
            </a:r>
          </a:p>
        </p:txBody>
      </p:sp>
    </p:spTree>
    <p:extLst>
      <p:ext uri="{BB962C8B-B14F-4D97-AF65-F5344CB8AC3E}">
        <p14:creationId xmlns:p14="http://schemas.microsoft.com/office/powerpoint/2010/main" val="3105452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F5EC5EB809F04FA2DA6B272B88AF3D" ma:contentTypeVersion="3" ma:contentTypeDescription="Create a new document." ma:contentTypeScope="" ma:versionID="ace63e44e4dff5221be0c17c623fcdf9">
  <xsd:schema xmlns:xsd="http://www.w3.org/2001/XMLSchema" xmlns:xs="http://www.w3.org/2001/XMLSchema" xmlns:p="http://schemas.microsoft.com/office/2006/metadata/properties" xmlns:ns2="a22da1cc-f72d-413e-9133-21fafeebaa90" xmlns:ns3="bdc4d29c-d8f5-4db6-bb58-b66d2be0666f" targetNamespace="http://schemas.microsoft.com/office/2006/metadata/properties" ma:root="true" ma:fieldsID="af3f2836ce60eb648a765d3f4c5ec849" ns2:_="" ns3:_="">
    <xsd:import namespace="a22da1cc-f72d-413e-9133-21fafeebaa90"/>
    <xsd:import namespace="bdc4d29c-d8f5-4db6-bb58-b66d2be0666f"/>
    <xsd:element name="properties">
      <xsd:complexType>
        <xsd:sequence>
          <xsd:element name="documentManagement">
            <xsd:complexType>
              <xsd:all>
                <xsd:element ref="ns2:DiningLocation"/>
                <xsd:element ref="ns2:DiningLocation_x003a_Location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da1cc-f72d-413e-9133-21fafeebaa90" elementFormDefault="qualified">
    <xsd:import namespace="http://schemas.microsoft.com/office/2006/documentManagement/types"/>
    <xsd:import namespace="http://schemas.microsoft.com/office/infopath/2007/PartnerControls"/>
    <xsd:element name="DiningLocation" ma:index="8" ma:displayName="DiningLocation" ma:list="{c5b55063-5fa4-4039-95aa-ecafe9b9e8f7}" ma:internalName="DiningLocation" ma:showField="Title" ma:web="bdc4d29c-d8f5-4db6-bb58-b66d2be0666f">
      <xsd:simpleType>
        <xsd:restriction base="dms:Lookup"/>
      </xsd:simpleType>
    </xsd:element>
    <xsd:element name="DiningLocation_x003a_LocationID" ma:index="9" nillable="true" ma:displayName="DiningLocation:LocationID" ma:list="{c5b55063-5fa4-4039-95aa-ecafe9b9e8f7}" ma:internalName="DiningLocation_x003a_LocationID" ma:readOnly="true" ma:showField="LocationID" ma:web="bdc4d29c-d8f5-4db6-bb58-b66d2be0666f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4d29c-d8f5-4db6-bb58-b66d2be066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ningLocation xmlns="a22da1cc-f72d-413e-9133-21fafeebaa90">1</DiningLocation>
  </documentManagement>
</p:properties>
</file>

<file path=customXml/itemProps1.xml><?xml version="1.0" encoding="utf-8"?>
<ds:datastoreItem xmlns:ds="http://schemas.openxmlformats.org/officeDocument/2006/customXml" ds:itemID="{DEAFF8A2-E84D-4EF8-A8AB-9B3BAFB32F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39177D-52B1-496D-B316-E3FC442BC99B}"/>
</file>

<file path=customXml/itemProps3.xml><?xml version="1.0" encoding="utf-8"?>
<ds:datastoreItem xmlns:ds="http://schemas.openxmlformats.org/officeDocument/2006/customXml" ds:itemID="{A8967CDD-CE5B-4C92-A44D-18174262ABA0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389fc6df-6584-46ec-bf51-62c64323eaaf"/>
    <ds:schemaRef ds:uri="c944a789-6172-4a15-aed4-a2fc88b507bc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17904</TotalTime>
  <Words>71</Words>
  <Application>Microsoft Office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BrownStd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LCD</dc:title>
  <dc:subject>Marketing</dc:subject>
  <dc:creator>Kundert, Keri</dc:creator>
  <cp:keywords>monthly managers guide</cp:keywords>
  <cp:lastModifiedBy>Liechti, Cary</cp:lastModifiedBy>
  <cp:revision>10</cp:revision>
  <dcterms:created xsi:type="dcterms:W3CDTF">2006-08-16T00:00:00Z</dcterms:created>
  <dcterms:modified xsi:type="dcterms:W3CDTF">2026-09-09T16:32:15Z</dcterms:modified>
  <dc:identifier>DAEEf0KhCGo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0x010100D6F5EC5EB809F04FA2DA6B272B88AF3D</vt:lpwstr>
  </property>
</Properties>
</file>